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57e8074a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57e8074a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57e8074a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57e8074a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57e8074aa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57e8074aa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57e8074a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57e8074a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57e8074a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57e8074a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7e8074aa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57e8074a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57e8074aa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57e8074aa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57e8074a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57e8074a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57e8074a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57e8074a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7e8074a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57e8074a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57e8074a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57e8074a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7e8074aa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7e8074aa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7e8074a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7e8074a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57e8074aa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57e8074aa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57e8074aa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57e8074a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0" Type="http://schemas.openxmlformats.org/officeDocument/2006/relationships/image" Target="../media/image5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Final project: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CI/CD pipeline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Zoe Holubkova,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EPAM DevOps external course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idx="1" type="body"/>
          </p:nvPr>
        </p:nvSpPr>
        <p:spPr>
          <a:xfrm>
            <a:off x="1282000" y="704175"/>
            <a:ext cx="70305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When all necessary units is up, Ansible comes into play with its playbooks. With playbook we configure our instance – we need to install Docker:</a:t>
            </a:r>
            <a:endParaRPr sz="1800"/>
          </a:p>
        </p:txBody>
      </p:sp>
      <p:pic>
        <p:nvPicPr>
          <p:cNvPr id="348" name="Google Shape;3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025" y="2015875"/>
            <a:ext cx="7551950" cy="23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idx="1" type="body"/>
          </p:nvPr>
        </p:nvSpPr>
        <p:spPr>
          <a:xfrm>
            <a:off x="1205725" y="671500"/>
            <a:ext cx="70305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Dockerfile for app:</a:t>
            </a:r>
            <a:endParaRPr sz="1800"/>
          </a:p>
        </p:txBody>
      </p:sp>
      <p:pic>
        <p:nvPicPr>
          <p:cNvPr id="354" name="Google Shape;3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88" y="1372475"/>
            <a:ext cx="48482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idx="1" type="body"/>
          </p:nvPr>
        </p:nvSpPr>
        <p:spPr>
          <a:xfrm>
            <a:off x="1260200" y="693275"/>
            <a:ext cx="70305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docker-compose file:</a:t>
            </a:r>
            <a:endParaRPr sz="1800"/>
          </a:p>
        </p:txBody>
      </p:sp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1400"/>
            <a:ext cx="4267826" cy="25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700" y="1761400"/>
            <a:ext cx="4687800" cy="25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>
            <p:ph idx="1" type="body"/>
          </p:nvPr>
        </p:nvSpPr>
        <p:spPr>
          <a:xfrm>
            <a:off x="1227525" y="638775"/>
            <a:ext cx="7030500" cy="9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Last stage is deployment of app on the server. Here I also use Ansible playbook for copying files for app and Docker:</a:t>
            </a:r>
            <a:endParaRPr sz="1800"/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00" y="1776175"/>
            <a:ext cx="7508375" cy="21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1303800" y="598575"/>
            <a:ext cx="7030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And finally we can access our app</a:t>
            </a:r>
            <a:endParaRPr/>
          </a:p>
        </p:txBody>
      </p:sp>
      <p:pic>
        <p:nvPicPr>
          <p:cNvPr id="373" name="Google Shape;3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180" y="1242275"/>
            <a:ext cx="734974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/>
          <p:nvPr>
            <p:ph type="title"/>
          </p:nvPr>
        </p:nvSpPr>
        <p:spPr>
          <a:xfrm>
            <a:off x="1388550" y="136117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Live demonstration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type="title"/>
          </p:nvPr>
        </p:nvSpPr>
        <p:spPr>
          <a:xfrm>
            <a:off x="1388550" y="149845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Thank you for your attention!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44064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Some facts about me: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655825"/>
            <a:ext cx="37962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I’m fast-learning person and I’m passionate about learning something new.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/>
              <a:t>And IT sphere helps me with this.</a:t>
            </a:r>
            <a:endParaRPr sz="18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200" y="598575"/>
            <a:ext cx="2974899" cy="29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183925" y="802250"/>
            <a:ext cx="7030500" cy="3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Relevance: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I’ve chosen Django because its extremely scalable. Also web apps whose development</a:t>
            </a:r>
            <a:r>
              <a:rPr lang="ru" sz="1800"/>
              <a:t> are easy to manage</a:t>
            </a:r>
            <a:r>
              <a:rPr lang="ru" sz="1800"/>
              <a:t> and that can handle big amount of requests are in demand today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/>
              <a:t>Goal: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Automate process of test and deployment as much as possible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Personally for me also is a goal to dive into CI/CD tools 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609475"/>
            <a:ext cx="70305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Technology stack</a:t>
            </a:r>
            <a:endParaRPr/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521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Github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AWS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Jenkins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Docker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Terraform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 sz="1800"/>
              <a:t>Ansible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Project scheme</a:t>
            </a:r>
            <a:endParaRPr/>
          </a:p>
        </p:txBody>
      </p:sp>
      <p:pic>
        <p:nvPicPr>
          <p:cNvPr id="302" name="Google Shape;3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0" y="3820900"/>
            <a:ext cx="1061050" cy="1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50" y="1637250"/>
            <a:ext cx="951651" cy="95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9825" y="1484475"/>
            <a:ext cx="1144725" cy="12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2150" y="1492864"/>
            <a:ext cx="1257200" cy="124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3250" y="1484476"/>
            <a:ext cx="1257200" cy="12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2974" y="1540688"/>
            <a:ext cx="1144725" cy="11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3448" y="3731200"/>
            <a:ext cx="1476956" cy="124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17"/>
          <p:cNvCxnSpPr>
            <a:stCxn id="302" idx="0"/>
            <a:endCxn id="303" idx="2"/>
          </p:cNvCxnSpPr>
          <p:nvPr/>
        </p:nvCxnSpPr>
        <p:spPr>
          <a:xfrm rot="10800000">
            <a:off x="718575" y="2588800"/>
            <a:ext cx="0" cy="123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17"/>
          <p:cNvCxnSpPr>
            <a:stCxn id="303" idx="3"/>
            <a:endCxn id="304" idx="1"/>
          </p:cNvCxnSpPr>
          <p:nvPr/>
        </p:nvCxnSpPr>
        <p:spPr>
          <a:xfrm>
            <a:off x="1194401" y="2113075"/>
            <a:ext cx="6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17"/>
          <p:cNvCxnSpPr>
            <a:stCxn id="304" idx="3"/>
            <a:endCxn id="307" idx="1"/>
          </p:cNvCxnSpPr>
          <p:nvPr/>
        </p:nvCxnSpPr>
        <p:spPr>
          <a:xfrm>
            <a:off x="2964550" y="2113075"/>
            <a:ext cx="72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17"/>
          <p:cNvCxnSpPr>
            <a:stCxn id="307" idx="3"/>
            <a:endCxn id="305" idx="1"/>
          </p:cNvCxnSpPr>
          <p:nvPr/>
        </p:nvCxnSpPr>
        <p:spPr>
          <a:xfrm>
            <a:off x="4837699" y="2113050"/>
            <a:ext cx="56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17"/>
          <p:cNvCxnSpPr>
            <a:stCxn id="305" idx="3"/>
            <a:endCxn id="306" idx="1"/>
          </p:cNvCxnSpPr>
          <p:nvPr/>
        </p:nvCxnSpPr>
        <p:spPr>
          <a:xfrm>
            <a:off x="6659350" y="2113076"/>
            <a:ext cx="95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4" name="Google Shape;31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13250" y="3687600"/>
            <a:ext cx="1257201" cy="132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17"/>
          <p:cNvCxnSpPr>
            <a:stCxn id="306" idx="2"/>
            <a:endCxn id="314" idx="0"/>
          </p:cNvCxnSpPr>
          <p:nvPr/>
        </p:nvCxnSpPr>
        <p:spPr>
          <a:xfrm>
            <a:off x="8241850" y="2741676"/>
            <a:ext cx="0" cy="9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17"/>
          <p:cNvCxnSpPr>
            <a:stCxn id="314" idx="1"/>
            <a:endCxn id="308" idx="3"/>
          </p:cNvCxnSpPr>
          <p:nvPr/>
        </p:nvCxnSpPr>
        <p:spPr>
          <a:xfrm rot="10800000">
            <a:off x="6430350" y="4351425"/>
            <a:ext cx="118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1303800" y="598575"/>
            <a:ext cx="70305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Realization</a:t>
            </a:r>
            <a:endParaRPr/>
          </a:p>
        </p:txBody>
      </p:sp>
      <p:sp>
        <p:nvSpPr>
          <p:cNvPr id="322" name="Google Shape;322;p18"/>
          <p:cNvSpPr txBox="1"/>
          <p:nvPr>
            <p:ph idx="1" type="body"/>
          </p:nvPr>
        </p:nvSpPr>
        <p:spPr>
          <a:xfrm>
            <a:off x="1303800" y="1126400"/>
            <a:ext cx="7030500" cy="6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At first, we make commit of our code and make push to Github:</a:t>
            </a:r>
            <a:endParaRPr sz="1800"/>
          </a:p>
        </p:txBody>
      </p:sp>
      <p:pic>
        <p:nvPicPr>
          <p:cNvPr id="323" name="Google Shape;3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074" y="1737500"/>
            <a:ext cx="5331950" cy="31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idx="1" type="body"/>
          </p:nvPr>
        </p:nvSpPr>
        <p:spPr>
          <a:xfrm>
            <a:off x="1282025" y="682375"/>
            <a:ext cx="7030500" cy="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For Jenkins job I’ve used pipeline script. Build triggers were made via webhook, when we push some code to Github:</a:t>
            </a:r>
            <a:endParaRPr sz="1800"/>
          </a:p>
        </p:txBody>
      </p:sp>
      <p:pic>
        <p:nvPicPr>
          <p:cNvPr id="329" name="Google Shape;3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75" y="1787050"/>
            <a:ext cx="75438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idx="1" type="body"/>
          </p:nvPr>
        </p:nvSpPr>
        <p:spPr>
          <a:xfrm>
            <a:off x="1282000" y="780450"/>
            <a:ext cx="70305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Next step is create virtual environment for app and run some unittests.</a:t>
            </a:r>
            <a:endParaRPr sz="1800"/>
          </a:p>
        </p:txBody>
      </p:sp>
      <p:pic>
        <p:nvPicPr>
          <p:cNvPr id="335" name="Google Shape;3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50" y="2125025"/>
            <a:ext cx="4297400" cy="23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50" y="2026938"/>
            <a:ext cx="4327750" cy="253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1205700" y="693275"/>
            <a:ext cx="70305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If tests were successful, Jenkins goes to next stage, where Terraform start to build </a:t>
            </a:r>
            <a:r>
              <a:rPr lang="ru" sz="1800"/>
              <a:t>infrastructure</a:t>
            </a:r>
            <a:r>
              <a:rPr lang="ru" sz="1800"/>
              <a:t>:</a:t>
            </a:r>
            <a:endParaRPr sz="1800"/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75" y="1863150"/>
            <a:ext cx="7994850" cy="20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